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0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3212976"/>
            <a:ext cx="4857784" cy="1080120"/>
          </a:xfrm>
        </p:spPr>
        <p:txBody>
          <a:bodyPr/>
          <a:lstStyle/>
          <a:p>
            <a:r>
              <a:rPr lang="ru-RU" sz="4800" dirty="0" smtClean="0"/>
              <a:t>Обморожение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653136"/>
            <a:ext cx="389722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965602" cy="31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Первая помощь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12084cfe1351ee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40"/>
            <a:ext cx="9144000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143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Обморожение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29190" y="2643182"/>
            <a:ext cx="3888908" cy="364333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92D050"/>
                </a:solidFill>
              </a:rPr>
              <a:t>Обморожение наступает в результате различных причин. Основные из них это внешние воздействия. Холодный ветер, низкая температура, неудовлетворительное состояние больного или длительная болезнь, так же сопутствуют обморожению такие факторы как большая потеря крови, алкогольное и наркотическое опьянение</a:t>
            </a:r>
            <a:r>
              <a:rPr lang="ru-RU" b="1" dirty="0" smtClean="0">
                <a:solidFill>
                  <a:srgbClr val="92D050"/>
                </a:solidFill>
              </a:rPr>
              <a:t>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495" r="154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Различают несколько степеней обморожения.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2285992"/>
            <a:ext cx="3857652" cy="4000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 первой степени наблюдаются обратимые изменения кровообращения, пораженные ткани краснеют, значительно снижается чувствительность.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91" y="1142984"/>
            <a:ext cx="408387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960346" cy="1571636"/>
          </a:xfrm>
        </p:spPr>
        <p:txBody>
          <a:bodyPr/>
          <a:lstStyle/>
          <a:p>
            <a:r>
              <a:rPr lang="ru-RU" dirty="0" smtClean="0"/>
              <a:t>Вторая степень отморожения характеризуется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2000240"/>
            <a:ext cx="3817470" cy="32036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полным отмиранием наружных кожных покровов. Наблюдается багрово-синяя окраска, пораженные ткани быстро отекают. Возможно образование пузырей с белой жидкостью внутри.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113" r="1711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960346" cy="15716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третья степень обморожения характеризуется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2000240"/>
            <a:ext cx="3929058" cy="32861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полным омертвением слоев тканей находящихся в зоне поражения на разную глубину. Сначала появляются пузыри содержащие жидкость тёмно-красного цвета. Около пораженного участка кожи появляется воспаление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344" r="163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5643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степень обморожения невысока ( I степень ), и поражены нос или уши, согревать пострадавшего можно с помощью рук и тёплых грелок. НЕ стоит сильно растирать пораженные части тела, поскольку определить степень отморожения неопытным взглядом бывает сложно и это может привести к тромбозу сосудов и углублению повреждения тканей.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4210050"/>
            <a:ext cx="3981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2153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Первая помощь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71480"/>
            <a:ext cx="4071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Необходимо </a:t>
            </a:r>
            <a:r>
              <a:rPr lang="ru-RU" sz="2400" dirty="0" smtClean="0"/>
              <a:t>согреть отмороженную часть тела, растирая ее мягкой шерстяной тканью или ладонями до покраснения кожи, обретения ею чувствительности. </a:t>
            </a:r>
            <a:endParaRPr lang="ru-RU" sz="2400" dirty="0" smtClean="0"/>
          </a:p>
          <a:p>
            <a:pPr lvl="0"/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Напоить </a:t>
            </a:r>
            <a:r>
              <a:rPr lang="ru-RU" sz="2400" dirty="0" smtClean="0"/>
              <a:t>пострадавшего горячим чаем, укутать теплой одеждой, если есть возможность разместить его в тепле. </a:t>
            </a:r>
            <a:endParaRPr lang="ru-RU" sz="2400" dirty="0"/>
          </a:p>
        </p:txBody>
      </p:sp>
      <p:pic>
        <p:nvPicPr>
          <p:cNvPr id="5" name="Рисунок 4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33337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Первая помощь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571480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После отогревания необходимо наложить на пострадавший участок тела мягкую стерильную повязку, укутать его теплой одеждой. </a:t>
            </a:r>
          </a:p>
          <a:p>
            <a:r>
              <a:rPr lang="ru-RU" sz="2400" dirty="0" smtClean="0"/>
              <a:t>• При отморожении пальцев рук или ног следует проложить между ними вату или марлю. Нельзя вскрывать образовавшиеся волдыри. </a:t>
            </a:r>
          </a:p>
          <a:p>
            <a:r>
              <a:rPr lang="ru-RU" sz="2400" dirty="0" smtClean="0"/>
              <a:t>• При любой степени отморожения пострадавшего необходимо напоить горячим чаем (для чего нужно иметь при себе термос с кипятком). </a:t>
            </a:r>
            <a:endParaRPr lang="ru-RU" sz="2400" dirty="0"/>
          </a:p>
        </p:txBody>
      </p:sp>
      <p:pic>
        <p:nvPicPr>
          <p:cNvPr id="5" name="Рисунок 4" descr="Рисунок14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500034" y="785795"/>
            <a:ext cx="3068997" cy="24288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</TotalTime>
  <Words>282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Обморожение</vt:lpstr>
      <vt:lpstr>Обморожение</vt:lpstr>
      <vt:lpstr>Различают несколько степеней обморожения.</vt:lpstr>
      <vt:lpstr>Вторая степень отморожения характеризуется</vt:lpstr>
      <vt:lpstr> третья степень обморожения характеризуется </vt:lpstr>
      <vt:lpstr>Слайд 6</vt:lpstr>
      <vt:lpstr>Слайд 7</vt:lpstr>
      <vt:lpstr>Слайд 8</vt:lpstr>
      <vt:lpstr>Слайд 9</vt:lpstr>
      <vt:lpstr>Слайд 10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Обморожение</dc:title>
  <dc:creator>Ирина</dc:creator>
  <cp:lastModifiedBy>AMD2</cp:lastModifiedBy>
  <cp:revision>10</cp:revision>
  <dcterms:created xsi:type="dcterms:W3CDTF">2012-02-08T18:28:10Z</dcterms:created>
  <dcterms:modified xsi:type="dcterms:W3CDTF">2015-11-24T06:23:57Z</dcterms:modified>
</cp:coreProperties>
</file>